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photoAlbum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7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B0232A-EDD8-4279-A91C-321EDB94DF7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21E4E0-27F8-4496-A114-8BA68AFA5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38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National </a:t>
            </a:r>
            <a:r>
              <a:rPr lang="en-US" sz="4000" dirty="0" smtClean="0">
                <a:latin typeface="Century Gothic" panose="020B0502020202020204" pitchFamily="34" charset="0"/>
              </a:rPr>
              <a:t>Teacher’s Appreciation </a:t>
            </a:r>
            <a:r>
              <a:rPr lang="en-US" sz="4000" dirty="0">
                <a:latin typeface="Century Gothic" panose="020B0502020202020204" pitchFamily="34" charset="0"/>
              </a:rPr>
              <a:t>Week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St. Philip’s Early College High School</a:t>
            </a:r>
          </a:p>
        </p:txBody>
      </p:sp>
    </p:spTree>
    <p:extLst>
      <p:ext uri="{BB962C8B-B14F-4D97-AF65-F5344CB8AC3E}">
        <p14:creationId xmlns:p14="http://schemas.microsoft.com/office/powerpoint/2010/main" val="129413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9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4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85800"/>
            <a:ext cx="82327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84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84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9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7FCAFF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11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Century Gothic</vt:lpstr>
      <vt:lpstr>Retrospect</vt:lpstr>
      <vt:lpstr>National Teacher’s Appreciation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Windows User</cp:lastModifiedBy>
  <cp:revision>4</cp:revision>
  <dcterms:created xsi:type="dcterms:W3CDTF">2020-10-08T20:29:02Z</dcterms:created>
  <dcterms:modified xsi:type="dcterms:W3CDTF">2020-10-13T21:22:33Z</dcterms:modified>
</cp:coreProperties>
</file>